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>
        <p:scale>
          <a:sx n="49" d="100"/>
          <a:sy n="49" d="100"/>
        </p:scale>
        <p:origin x="512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B04B7D-166B-47A2-A33D-E31DFD1C75C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F1AA5AC-C5D7-4B8A-BF2C-4231823E1570}">
      <dgm:prSet/>
      <dgm:spPr/>
      <dgm:t>
        <a:bodyPr/>
        <a:lstStyle/>
        <a:p>
          <a:r>
            <a:rPr lang="en-US" u="sng"/>
            <a:t>Target Audience: </a:t>
          </a:r>
          <a:r>
            <a:rPr lang="en-US"/>
            <a:t>Persons 35+</a:t>
          </a:r>
        </a:p>
      </dgm:t>
    </dgm:pt>
    <dgm:pt modelId="{49B55665-59F6-4F19-B6FE-F9BF19266BF5}" type="parTrans" cxnId="{FD2FD7B8-065F-4642-BFCA-27AFBB4473BA}">
      <dgm:prSet/>
      <dgm:spPr/>
      <dgm:t>
        <a:bodyPr/>
        <a:lstStyle/>
        <a:p>
          <a:endParaRPr lang="en-US"/>
        </a:p>
      </dgm:t>
    </dgm:pt>
    <dgm:pt modelId="{B63A3FF4-48A1-4FE7-9FF2-24CA3EDD75B2}" type="sibTrans" cxnId="{FD2FD7B8-065F-4642-BFCA-27AFBB4473BA}">
      <dgm:prSet/>
      <dgm:spPr/>
      <dgm:t>
        <a:bodyPr/>
        <a:lstStyle/>
        <a:p>
          <a:endParaRPr lang="en-US"/>
        </a:p>
      </dgm:t>
    </dgm:pt>
    <dgm:pt modelId="{FFB4A6D9-4DEA-4F61-B1C0-D7B3B4F98ED9}">
      <dgm:prSet/>
      <dgm:spPr/>
      <dgm:t>
        <a:bodyPr/>
        <a:lstStyle/>
        <a:p>
          <a:r>
            <a:rPr lang="en-US" u="sng"/>
            <a:t>Format: </a:t>
          </a:r>
          <a:r>
            <a:rPr lang="en-US"/>
            <a:t>News Talk</a:t>
          </a:r>
        </a:p>
      </dgm:t>
    </dgm:pt>
    <dgm:pt modelId="{42587087-AEC5-4B23-8B3C-DD0694993842}" type="parTrans" cxnId="{7C345232-9BC5-4356-8107-D025B33E940F}">
      <dgm:prSet/>
      <dgm:spPr/>
      <dgm:t>
        <a:bodyPr/>
        <a:lstStyle/>
        <a:p>
          <a:endParaRPr lang="en-US"/>
        </a:p>
      </dgm:t>
    </dgm:pt>
    <dgm:pt modelId="{5716A24C-D9FB-4B98-83C5-5AF2781E21B3}" type="sibTrans" cxnId="{7C345232-9BC5-4356-8107-D025B33E940F}">
      <dgm:prSet/>
      <dgm:spPr/>
      <dgm:t>
        <a:bodyPr/>
        <a:lstStyle/>
        <a:p>
          <a:endParaRPr lang="en-US"/>
        </a:p>
      </dgm:t>
    </dgm:pt>
    <dgm:pt modelId="{6F2117E4-C1A7-4533-B346-02D7020DF901}">
      <dgm:prSet/>
      <dgm:spPr/>
      <dgm:t>
        <a:bodyPr/>
        <a:lstStyle/>
        <a:p>
          <a:r>
            <a:rPr lang="en-US" dirty="0"/>
            <a:t>Specializes in reaching affluent consumers with discretionary income </a:t>
          </a:r>
        </a:p>
      </dgm:t>
    </dgm:pt>
    <dgm:pt modelId="{8F82D24E-FF6B-4A10-AB32-75479E033A7D}" type="parTrans" cxnId="{E9E998B6-0E88-46BA-9E80-248F2032BAA0}">
      <dgm:prSet/>
      <dgm:spPr/>
      <dgm:t>
        <a:bodyPr/>
        <a:lstStyle/>
        <a:p>
          <a:endParaRPr lang="en-US"/>
        </a:p>
      </dgm:t>
    </dgm:pt>
    <dgm:pt modelId="{0D0C217C-BDDD-4D35-929C-2CC67F58B919}" type="sibTrans" cxnId="{E9E998B6-0E88-46BA-9E80-248F2032BAA0}">
      <dgm:prSet/>
      <dgm:spPr/>
      <dgm:t>
        <a:bodyPr/>
        <a:lstStyle/>
        <a:p>
          <a:endParaRPr lang="en-US"/>
        </a:p>
      </dgm:t>
    </dgm:pt>
    <dgm:pt modelId="{AEC116C5-81BA-42FB-8DE9-B82980FAEE32}">
      <dgm:prSet/>
      <dgm:spPr/>
      <dgm:t>
        <a:bodyPr/>
        <a:lstStyle/>
        <a:p>
          <a:r>
            <a:rPr lang="en-US" b="1"/>
            <a:t>WMKT Listeners Are: </a:t>
          </a:r>
          <a:endParaRPr lang="en-US"/>
        </a:p>
      </dgm:t>
    </dgm:pt>
    <dgm:pt modelId="{CA9C79AA-4124-4295-9268-25F2BCA80E18}" type="parTrans" cxnId="{7EFEC532-9197-42CD-84C5-B35E2BA20CFF}">
      <dgm:prSet/>
      <dgm:spPr/>
      <dgm:t>
        <a:bodyPr/>
        <a:lstStyle/>
        <a:p>
          <a:endParaRPr lang="en-US"/>
        </a:p>
      </dgm:t>
    </dgm:pt>
    <dgm:pt modelId="{AEDDF2EE-9D48-4A80-A8DC-6A2DBC2C50F6}" type="sibTrans" cxnId="{7EFEC532-9197-42CD-84C5-B35E2BA20CFF}">
      <dgm:prSet/>
      <dgm:spPr/>
      <dgm:t>
        <a:bodyPr/>
        <a:lstStyle/>
        <a:p>
          <a:endParaRPr lang="en-US"/>
        </a:p>
      </dgm:t>
    </dgm:pt>
    <dgm:pt modelId="{9C5A1BBB-1056-4C3A-BE2E-E48A6DC9EED1}">
      <dgm:prSet/>
      <dgm:spPr/>
      <dgm:t>
        <a:bodyPr/>
        <a:lstStyle/>
        <a:p>
          <a:r>
            <a:rPr lang="en-US"/>
            <a:t>130% more likely (than the avg person) to own $150K+ in stocks</a:t>
          </a:r>
        </a:p>
      </dgm:t>
    </dgm:pt>
    <dgm:pt modelId="{7ADBCDC2-6CC8-4591-A5D9-D9B065416EE1}" type="parTrans" cxnId="{4881DBB2-44A7-4558-ABC7-44421AE42A09}">
      <dgm:prSet/>
      <dgm:spPr/>
      <dgm:t>
        <a:bodyPr/>
        <a:lstStyle/>
        <a:p>
          <a:endParaRPr lang="en-US"/>
        </a:p>
      </dgm:t>
    </dgm:pt>
    <dgm:pt modelId="{9B523D22-666F-4577-8637-D4154DBEBA87}" type="sibTrans" cxnId="{4881DBB2-44A7-4558-ABC7-44421AE42A09}">
      <dgm:prSet/>
      <dgm:spPr/>
      <dgm:t>
        <a:bodyPr/>
        <a:lstStyle/>
        <a:p>
          <a:endParaRPr lang="en-US"/>
        </a:p>
      </dgm:t>
    </dgm:pt>
    <dgm:pt modelId="{FCD9DFE1-131A-4B30-827A-86B86CBF5054}">
      <dgm:prSet/>
      <dgm:spPr/>
      <dgm:t>
        <a:bodyPr/>
        <a:lstStyle/>
        <a:p>
          <a:r>
            <a:rPr lang="en-US"/>
            <a:t>112% more likely to have recently bought insurance</a:t>
          </a:r>
        </a:p>
      </dgm:t>
    </dgm:pt>
    <dgm:pt modelId="{8A135A00-28DC-4B5D-AB53-B2653C136DBF}" type="parTrans" cxnId="{5175B517-F7E5-4F14-BD00-8A6C363060DC}">
      <dgm:prSet/>
      <dgm:spPr/>
      <dgm:t>
        <a:bodyPr/>
        <a:lstStyle/>
        <a:p>
          <a:endParaRPr lang="en-US"/>
        </a:p>
      </dgm:t>
    </dgm:pt>
    <dgm:pt modelId="{5F23FF31-A8E0-41D2-B3DB-E75B161F17BC}" type="sibTrans" cxnId="{5175B517-F7E5-4F14-BD00-8A6C363060DC}">
      <dgm:prSet/>
      <dgm:spPr/>
      <dgm:t>
        <a:bodyPr/>
        <a:lstStyle/>
        <a:p>
          <a:endParaRPr lang="en-US"/>
        </a:p>
      </dgm:t>
    </dgm:pt>
    <dgm:pt modelId="{C754EAB8-2668-4E9E-A4F3-1CEABC44EB4D}">
      <dgm:prSet/>
      <dgm:spPr/>
      <dgm:t>
        <a:bodyPr/>
        <a:lstStyle/>
        <a:p>
          <a:r>
            <a:rPr lang="en-US"/>
            <a:t>112% more likely to seek financial advice </a:t>
          </a:r>
        </a:p>
      </dgm:t>
    </dgm:pt>
    <dgm:pt modelId="{7E7E297F-D3B6-4499-98BC-6F1638B8703C}" type="parTrans" cxnId="{0E5384DE-A69D-476F-A7E2-444B2AF8AAE9}">
      <dgm:prSet/>
      <dgm:spPr/>
      <dgm:t>
        <a:bodyPr/>
        <a:lstStyle/>
        <a:p>
          <a:endParaRPr lang="en-US"/>
        </a:p>
      </dgm:t>
    </dgm:pt>
    <dgm:pt modelId="{A9F9D367-014F-43C9-BF86-A0173D798B87}" type="sibTrans" cxnId="{0E5384DE-A69D-476F-A7E2-444B2AF8AAE9}">
      <dgm:prSet/>
      <dgm:spPr/>
      <dgm:t>
        <a:bodyPr/>
        <a:lstStyle/>
        <a:p>
          <a:endParaRPr lang="en-US"/>
        </a:p>
      </dgm:t>
    </dgm:pt>
    <dgm:pt modelId="{CD058F7A-7074-4CA8-9D5D-D77F6FABF6C0}">
      <dgm:prSet/>
      <dgm:spPr/>
      <dgm:t>
        <a:bodyPr/>
        <a:lstStyle/>
        <a:p>
          <a:r>
            <a:rPr lang="en-US"/>
            <a:t>108% more likely to have spent $300+ at restaurants past 6 mos</a:t>
          </a:r>
        </a:p>
      </dgm:t>
    </dgm:pt>
    <dgm:pt modelId="{910A05E7-708C-4602-9986-BA68F4CF0CF9}" type="parTrans" cxnId="{25E3E6C7-68BF-451D-A9BC-13ED8D4EB32A}">
      <dgm:prSet/>
      <dgm:spPr/>
      <dgm:t>
        <a:bodyPr/>
        <a:lstStyle/>
        <a:p>
          <a:endParaRPr lang="en-US"/>
        </a:p>
      </dgm:t>
    </dgm:pt>
    <dgm:pt modelId="{D5A51119-57A4-4B4C-A3EE-240BA761B3DA}" type="sibTrans" cxnId="{25E3E6C7-68BF-451D-A9BC-13ED8D4EB32A}">
      <dgm:prSet/>
      <dgm:spPr/>
      <dgm:t>
        <a:bodyPr/>
        <a:lstStyle/>
        <a:p>
          <a:endParaRPr lang="en-US"/>
        </a:p>
      </dgm:t>
    </dgm:pt>
    <dgm:pt modelId="{8109C633-F061-4405-9CDC-83A9D6156612}">
      <dgm:prSet/>
      <dgm:spPr/>
      <dgm:t>
        <a:bodyPr/>
        <a:lstStyle/>
        <a:p>
          <a:r>
            <a:rPr lang="en-US"/>
            <a:t>96% more likely to have used a home decorator </a:t>
          </a:r>
        </a:p>
      </dgm:t>
    </dgm:pt>
    <dgm:pt modelId="{501AA596-E900-4765-9017-BDC23ADCC656}" type="parTrans" cxnId="{6D822B05-B148-4C5F-A784-85E4F4970694}">
      <dgm:prSet/>
      <dgm:spPr/>
      <dgm:t>
        <a:bodyPr/>
        <a:lstStyle/>
        <a:p>
          <a:endParaRPr lang="en-US"/>
        </a:p>
      </dgm:t>
    </dgm:pt>
    <dgm:pt modelId="{672D5DE2-393D-4348-B436-2A3273DA0301}" type="sibTrans" cxnId="{6D822B05-B148-4C5F-A784-85E4F4970694}">
      <dgm:prSet/>
      <dgm:spPr/>
      <dgm:t>
        <a:bodyPr/>
        <a:lstStyle/>
        <a:p>
          <a:endParaRPr lang="en-US"/>
        </a:p>
      </dgm:t>
    </dgm:pt>
    <dgm:pt modelId="{06E53857-AF44-4B46-A7DA-08FA7891AA8C}" type="pres">
      <dgm:prSet presAssocID="{ADB04B7D-166B-47A2-A33D-E31DFD1C75CE}" presName="vert0" presStyleCnt="0">
        <dgm:presLayoutVars>
          <dgm:dir/>
          <dgm:animOne val="branch"/>
          <dgm:animLvl val="lvl"/>
        </dgm:presLayoutVars>
      </dgm:prSet>
      <dgm:spPr/>
    </dgm:pt>
    <dgm:pt modelId="{E516F070-37F9-4B6D-83AA-2B64E2FEC056}" type="pres">
      <dgm:prSet presAssocID="{1F1AA5AC-C5D7-4B8A-BF2C-4231823E1570}" presName="thickLine" presStyleLbl="alignNode1" presStyleIdx="0" presStyleCnt="9"/>
      <dgm:spPr/>
    </dgm:pt>
    <dgm:pt modelId="{C880B3C9-F0E6-44E1-A34B-A5F963A8EB16}" type="pres">
      <dgm:prSet presAssocID="{1F1AA5AC-C5D7-4B8A-BF2C-4231823E1570}" presName="horz1" presStyleCnt="0"/>
      <dgm:spPr/>
    </dgm:pt>
    <dgm:pt modelId="{F04F5DF8-BE7D-4A7E-9178-9DCC3486A682}" type="pres">
      <dgm:prSet presAssocID="{1F1AA5AC-C5D7-4B8A-BF2C-4231823E1570}" presName="tx1" presStyleLbl="revTx" presStyleIdx="0" presStyleCnt="9"/>
      <dgm:spPr/>
    </dgm:pt>
    <dgm:pt modelId="{73A0A498-9BDC-4D14-BED2-FE46718513FA}" type="pres">
      <dgm:prSet presAssocID="{1F1AA5AC-C5D7-4B8A-BF2C-4231823E1570}" presName="vert1" presStyleCnt="0"/>
      <dgm:spPr/>
    </dgm:pt>
    <dgm:pt modelId="{858B953D-9025-40F9-B2F4-F102AD461A84}" type="pres">
      <dgm:prSet presAssocID="{FFB4A6D9-4DEA-4F61-B1C0-D7B3B4F98ED9}" presName="thickLine" presStyleLbl="alignNode1" presStyleIdx="1" presStyleCnt="9"/>
      <dgm:spPr/>
    </dgm:pt>
    <dgm:pt modelId="{D7A37053-1488-46D1-9E06-38CDDBE13EF3}" type="pres">
      <dgm:prSet presAssocID="{FFB4A6D9-4DEA-4F61-B1C0-D7B3B4F98ED9}" presName="horz1" presStyleCnt="0"/>
      <dgm:spPr/>
    </dgm:pt>
    <dgm:pt modelId="{0DFE7C0E-12D8-471A-8B1A-01D88C3FEC17}" type="pres">
      <dgm:prSet presAssocID="{FFB4A6D9-4DEA-4F61-B1C0-D7B3B4F98ED9}" presName="tx1" presStyleLbl="revTx" presStyleIdx="1" presStyleCnt="9"/>
      <dgm:spPr/>
    </dgm:pt>
    <dgm:pt modelId="{B284953D-213B-458D-AFCE-22D8B1375611}" type="pres">
      <dgm:prSet presAssocID="{FFB4A6D9-4DEA-4F61-B1C0-D7B3B4F98ED9}" presName="vert1" presStyleCnt="0"/>
      <dgm:spPr/>
    </dgm:pt>
    <dgm:pt modelId="{54159ECE-5ED2-43EE-BA2F-0EAF48B92DD7}" type="pres">
      <dgm:prSet presAssocID="{6F2117E4-C1A7-4533-B346-02D7020DF901}" presName="thickLine" presStyleLbl="alignNode1" presStyleIdx="2" presStyleCnt="9"/>
      <dgm:spPr/>
    </dgm:pt>
    <dgm:pt modelId="{F57D7DD0-1CCE-4859-9B0B-F9A329A81E5E}" type="pres">
      <dgm:prSet presAssocID="{6F2117E4-C1A7-4533-B346-02D7020DF901}" presName="horz1" presStyleCnt="0"/>
      <dgm:spPr/>
    </dgm:pt>
    <dgm:pt modelId="{9F2E109D-D8FD-487C-82B1-F940A9B52107}" type="pres">
      <dgm:prSet presAssocID="{6F2117E4-C1A7-4533-B346-02D7020DF901}" presName="tx1" presStyleLbl="revTx" presStyleIdx="2" presStyleCnt="9"/>
      <dgm:spPr/>
    </dgm:pt>
    <dgm:pt modelId="{D012271C-57A2-4BDC-8FA9-C9E4DB308DAD}" type="pres">
      <dgm:prSet presAssocID="{6F2117E4-C1A7-4533-B346-02D7020DF901}" presName="vert1" presStyleCnt="0"/>
      <dgm:spPr/>
    </dgm:pt>
    <dgm:pt modelId="{53F890EC-5102-4416-9122-F5718BECBB29}" type="pres">
      <dgm:prSet presAssocID="{AEC116C5-81BA-42FB-8DE9-B82980FAEE32}" presName="thickLine" presStyleLbl="alignNode1" presStyleIdx="3" presStyleCnt="9"/>
      <dgm:spPr/>
    </dgm:pt>
    <dgm:pt modelId="{550FD910-FE66-4925-A126-05F2FA9E1519}" type="pres">
      <dgm:prSet presAssocID="{AEC116C5-81BA-42FB-8DE9-B82980FAEE32}" presName="horz1" presStyleCnt="0"/>
      <dgm:spPr/>
    </dgm:pt>
    <dgm:pt modelId="{67736176-938B-4D70-A80D-CB22250495D9}" type="pres">
      <dgm:prSet presAssocID="{AEC116C5-81BA-42FB-8DE9-B82980FAEE32}" presName="tx1" presStyleLbl="revTx" presStyleIdx="3" presStyleCnt="9"/>
      <dgm:spPr/>
    </dgm:pt>
    <dgm:pt modelId="{2E60D7A6-8C92-4093-8545-A348E23DC1D2}" type="pres">
      <dgm:prSet presAssocID="{AEC116C5-81BA-42FB-8DE9-B82980FAEE32}" presName="vert1" presStyleCnt="0"/>
      <dgm:spPr/>
    </dgm:pt>
    <dgm:pt modelId="{F10D195C-6C25-4092-B6CF-E1092F5E6CDC}" type="pres">
      <dgm:prSet presAssocID="{9C5A1BBB-1056-4C3A-BE2E-E48A6DC9EED1}" presName="thickLine" presStyleLbl="alignNode1" presStyleIdx="4" presStyleCnt="9"/>
      <dgm:spPr/>
    </dgm:pt>
    <dgm:pt modelId="{704D8F25-DF01-4BE6-93BA-348007B0800C}" type="pres">
      <dgm:prSet presAssocID="{9C5A1BBB-1056-4C3A-BE2E-E48A6DC9EED1}" presName="horz1" presStyleCnt="0"/>
      <dgm:spPr/>
    </dgm:pt>
    <dgm:pt modelId="{BFBE2784-2EC5-44CE-B240-CD5BCFA5D7BB}" type="pres">
      <dgm:prSet presAssocID="{9C5A1BBB-1056-4C3A-BE2E-E48A6DC9EED1}" presName="tx1" presStyleLbl="revTx" presStyleIdx="4" presStyleCnt="9"/>
      <dgm:spPr/>
    </dgm:pt>
    <dgm:pt modelId="{EDA5DFC9-3627-4955-9898-D95AB3351112}" type="pres">
      <dgm:prSet presAssocID="{9C5A1BBB-1056-4C3A-BE2E-E48A6DC9EED1}" presName="vert1" presStyleCnt="0"/>
      <dgm:spPr/>
    </dgm:pt>
    <dgm:pt modelId="{AD6FAAAB-7387-422F-953D-1AF907EC90EB}" type="pres">
      <dgm:prSet presAssocID="{FCD9DFE1-131A-4B30-827A-86B86CBF5054}" presName="thickLine" presStyleLbl="alignNode1" presStyleIdx="5" presStyleCnt="9"/>
      <dgm:spPr/>
    </dgm:pt>
    <dgm:pt modelId="{D4298734-7A41-44C0-9C0F-08FF9B2806F0}" type="pres">
      <dgm:prSet presAssocID="{FCD9DFE1-131A-4B30-827A-86B86CBF5054}" presName="horz1" presStyleCnt="0"/>
      <dgm:spPr/>
    </dgm:pt>
    <dgm:pt modelId="{122C9374-64F0-4CF2-8BE5-F733CE376D14}" type="pres">
      <dgm:prSet presAssocID="{FCD9DFE1-131A-4B30-827A-86B86CBF5054}" presName="tx1" presStyleLbl="revTx" presStyleIdx="5" presStyleCnt="9"/>
      <dgm:spPr/>
    </dgm:pt>
    <dgm:pt modelId="{273888A2-C875-4FF6-882F-807EBF8C6B4A}" type="pres">
      <dgm:prSet presAssocID="{FCD9DFE1-131A-4B30-827A-86B86CBF5054}" presName="vert1" presStyleCnt="0"/>
      <dgm:spPr/>
    </dgm:pt>
    <dgm:pt modelId="{6E4F7C34-1DCA-47BB-B6F5-DBEEDE22111F}" type="pres">
      <dgm:prSet presAssocID="{C754EAB8-2668-4E9E-A4F3-1CEABC44EB4D}" presName="thickLine" presStyleLbl="alignNode1" presStyleIdx="6" presStyleCnt="9"/>
      <dgm:spPr/>
    </dgm:pt>
    <dgm:pt modelId="{1B164CCA-6909-4584-ACF8-7872E496F28C}" type="pres">
      <dgm:prSet presAssocID="{C754EAB8-2668-4E9E-A4F3-1CEABC44EB4D}" presName="horz1" presStyleCnt="0"/>
      <dgm:spPr/>
    </dgm:pt>
    <dgm:pt modelId="{196B8AD4-B874-42DB-8CB7-C2F5C6367C87}" type="pres">
      <dgm:prSet presAssocID="{C754EAB8-2668-4E9E-A4F3-1CEABC44EB4D}" presName="tx1" presStyleLbl="revTx" presStyleIdx="6" presStyleCnt="9"/>
      <dgm:spPr/>
    </dgm:pt>
    <dgm:pt modelId="{11370581-D364-494F-B931-7B96987D2D46}" type="pres">
      <dgm:prSet presAssocID="{C754EAB8-2668-4E9E-A4F3-1CEABC44EB4D}" presName="vert1" presStyleCnt="0"/>
      <dgm:spPr/>
    </dgm:pt>
    <dgm:pt modelId="{75B60E0C-DCC7-4E18-A13B-A3A360DC4771}" type="pres">
      <dgm:prSet presAssocID="{CD058F7A-7074-4CA8-9D5D-D77F6FABF6C0}" presName="thickLine" presStyleLbl="alignNode1" presStyleIdx="7" presStyleCnt="9"/>
      <dgm:spPr/>
    </dgm:pt>
    <dgm:pt modelId="{4F763F61-E8F5-406E-9F94-933A2DFC4E80}" type="pres">
      <dgm:prSet presAssocID="{CD058F7A-7074-4CA8-9D5D-D77F6FABF6C0}" presName="horz1" presStyleCnt="0"/>
      <dgm:spPr/>
    </dgm:pt>
    <dgm:pt modelId="{09B2B363-2284-4E9F-A96B-48417731C257}" type="pres">
      <dgm:prSet presAssocID="{CD058F7A-7074-4CA8-9D5D-D77F6FABF6C0}" presName="tx1" presStyleLbl="revTx" presStyleIdx="7" presStyleCnt="9"/>
      <dgm:spPr/>
    </dgm:pt>
    <dgm:pt modelId="{DC3E0C3A-7FD6-4076-927E-0C040ABB31C0}" type="pres">
      <dgm:prSet presAssocID="{CD058F7A-7074-4CA8-9D5D-D77F6FABF6C0}" presName="vert1" presStyleCnt="0"/>
      <dgm:spPr/>
    </dgm:pt>
    <dgm:pt modelId="{910B1C45-50B2-4D39-9581-A832764D867D}" type="pres">
      <dgm:prSet presAssocID="{8109C633-F061-4405-9CDC-83A9D6156612}" presName="thickLine" presStyleLbl="alignNode1" presStyleIdx="8" presStyleCnt="9"/>
      <dgm:spPr/>
    </dgm:pt>
    <dgm:pt modelId="{2B660942-BF1A-4BF4-81DB-2B32F9367346}" type="pres">
      <dgm:prSet presAssocID="{8109C633-F061-4405-9CDC-83A9D6156612}" presName="horz1" presStyleCnt="0"/>
      <dgm:spPr/>
    </dgm:pt>
    <dgm:pt modelId="{39060599-2E34-4225-918E-1FE430CFADE0}" type="pres">
      <dgm:prSet presAssocID="{8109C633-F061-4405-9CDC-83A9D6156612}" presName="tx1" presStyleLbl="revTx" presStyleIdx="8" presStyleCnt="9"/>
      <dgm:spPr/>
    </dgm:pt>
    <dgm:pt modelId="{0F0B958B-7A3D-4868-991C-21D468ADD849}" type="pres">
      <dgm:prSet presAssocID="{8109C633-F061-4405-9CDC-83A9D6156612}" presName="vert1" presStyleCnt="0"/>
      <dgm:spPr/>
    </dgm:pt>
  </dgm:ptLst>
  <dgm:cxnLst>
    <dgm:cxn modelId="{010F7F03-4BA3-4DF1-81BD-96E535833911}" type="presOf" srcId="{AEC116C5-81BA-42FB-8DE9-B82980FAEE32}" destId="{67736176-938B-4D70-A80D-CB22250495D9}" srcOrd="0" destOrd="0" presId="urn:microsoft.com/office/officeart/2008/layout/LinedList"/>
    <dgm:cxn modelId="{6D822B05-B148-4C5F-A784-85E4F4970694}" srcId="{ADB04B7D-166B-47A2-A33D-E31DFD1C75CE}" destId="{8109C633-F061-4405-9CDC-83A9D6156612}" srcOrd="8" destOrd="0" parTransId="{501AA596-E900-4765-9017-BDC23ADCC656}" sibTransId="{672D5DE2-393D-4348-B436-2A3273DA0301}"/>
    <dgm:cxn modelId="{5175B517-F7E5-4F14-BD00-8A6C363060DC}" srcId="{ADB04B7D-166B-47A2-A33D-E31DFD1C75CE}" destId="{FCD9DFE1-131A-4B30-827A-86B86CBF5054}" srcOrd="5" destOrd="0" parTransId="{8A135A00-28DC-4B5D-AB53-B2653C136DBF}" sibTransId="{5F23FF31-A8E0-41D2-B3DB-E75B161F17BC}"/>
    <dgm:cxn modelId="{8AA04419-F7BC-4A57-8A37-50DCCCF2A608}" type="presOf" srcId="{8109C633-F061-4405-9CDC-83A9D6156612}" destId="{39060599-2E34-4225-918E-1FE430CFADE0}" srcOrd="0" destOrd="0" presId="urn:microsoft.com/office/officeart/2008/layout/LinedList"/>
    <dgm:cxn modelId="{25016730-5F30-4808-8A32-C5BA7CB6981B}" type="presOf" srcId="{C754EAB8-2668-4E9E-A4F3-1CEABC44EB4D}" destId="{196B8AD4-B874-42DB-8CB7-C2F5C6367C87}" srcOrd="0" destOrd="0" presId="urn:microsoft.com/office/officeart/2008/layout/LinedList"/>
    <dgm:cxn modelId="{7C345232-9BC5-4356-8107-D025B33E940F}" srcId="{ADB04B7D-166B-47A2-A33D-E31DFD1C75CE}" destId="{FFB4A6D9-4DEA-4F61-B1C0-D7B3B4F98ED9}" srcOrd="1" destOrd="0" parTransId="{42587087-AEC5-4B23-8B3C-DD0694993842}" sibTransId="{5716A24C-D9FB-4B98-83C5-5AF2781E21B3}"/>
    <dgm:cxn modelId="{7EFEC532-9197-42CD-84C5-B35E2BA20CFF}" srcId="{ADB04B7D-166B-47A2-A33D-E31DFD1C75CE}" destId="{AEC116C5-81BA-42FB-8DE9-B82980FAEE32}" srcOrd="3" destOrd="0" parTransId="{CA9C79AA-4124-4295-9268-25F2BCA80E18}" sibTransId="{AEDDF2EE-9D48-4A80-A8DC-6A2DBC2C50F6}"/>
    <dgm:cxn modelId="{4FA68533-A85B-4EFA-8FE9-2FBFF1DF54FC}" type="presOf" srcId="{6F2117E4-C1A7-4533-B346-02D7020DF901}" destId="{9F2E109D-D8FD-487C-82B1-F940A9B52107}" srcOrd="0" destOrd="0" presId="urn:microsoft.com/office/officeart/2008/layout/LinedList"/>
    <dgm:cxn modelId="{E9258444-46C1-43E5-ADF2-F81B2C0B3A77}" type="presOf" srcId="{9C5A1BBB-1056-4C3A-BE2E-E48A6DC9EED1}" destId="{BFBE2784-2EC5-44CE-B240-CD5BCFA5D7BB}" srcOrd="0" destOrd="0" presId="urn:microsoft.com/office/officeart/2008/layout/LinedList"/>
    <dgm:cxn modelId="{33AE726B-6612-4290-8391-EE121589F57F}" type="presOf" srcId="{1F1AA5AC-C5D7-4B8A-BF2C-4231823E1570}" destId="{F04F5DF8-BE7D-4A7E-9178-9DCC3486A682}" srcOrd="0" destOrd="0" presId="urn:microsoft.com/office/officeart/2008/layout/LinedList"/>
    <dgm:cxn modelId="{6C6F5EA6-7493-490A-8903-4DE9D697FAFF}" type="presOf" srcId="{FFB4A6D9-4DEA-4F61-B1C0-D7B3B4F98ED9}" destId="{0DFE7C0E-12D8-471A-8B1A-01D88C3FEC17}" srcOrd="0" destOrd="0" presId="urn:microsoft.com/office/officeart/2008/layout/LinedList"/>
    <dgm:cxn modelId="{654B13AF-C9CB-486F-B40A-89646A87D568}" type="presOf" srcId="{ADB04B7D-166B-47A2-A33D-E31DFD1C75CE}" destId="{06E53857-AF44-4B46-A7DA-08FA7891AA8C}" srcOrd="0" destOrd="0" presId="urn:microsoft.com/office/officeart/2008/layout/LinedList"/>
    <dgm:cxn modelId="{4881DBB2-44A7-4558-ABC7-44421AE42A09}" srcId="{ADB04B7D-166B-47A2-A33D-E31DFD1C75CE}" destId="{9C5A1BBB-1056-4C3A-BE2E-E48A6DC9EED1}" srcOrd="4" destOrd="0" parTransId="{7ADBCDC2-6CC8-4591-A5D9-D9B065416EE1}" sibTransId="{9B523D22-666F-4577-8637-D4154DBEBA87}"/>
    <dgm:cxn modelId="{E9E998B6-0E88-46BA-9E80-248F2032BAA0}" srcId="{ADB04B7D-166B-47A2-A33D-E31DFD1C75CE}" destId="{6F2117E4-C1A7-4533-B346-02D7020DF901}" srcOrd="2" destOrd="0" parTransId="{8F82D24E-FF6B-4A10-AB32-75479E033A7D}" sibTransId="{0D0C217C-BDDD-4D35-929C-2CC67F58B919}"/>
    <dgm:cxn modelId="{FD2FD7B8-065F-4642-BFCA-27AFBB4473BA}" srcId="{ADB04B7D-166B-47A2-A33D-E31DFD1C75CE}" destId="{1F1AA5AC-C5D7-4B8A-BF2C-4231823E1570}" srcOrd="0" destOrd="0" parTransId="{49B55665-59F6-4F19-B6FE-F9BF19266BF5}" sibTransId="{B63A3FF4-48A1-4FE7-9FF2-24CA3EDD75B2}"/>
    <dgm:cxn modelId="{4EC6A9C1-6E52-41F0-B9BA-446BB67E7428}" type="presOf" srcId="{CD058F7A-7074-4CA8-9D5D-D77F6FABF6C0}" destId="{09B2B363-2284-4E9F-A96B-48417731C257}" srcOrd="0" destOrd="0" presId="urn:microsoft.com/office/officeart/2008/layout/LinedList"/>
    <dgm:cxn modelId="{D43B3EC7-E49C-4B3C-9381-8CD52BC08FD5}" type="presOf" srcId="{FCD9DFE1-131A-4B30-827A-86B86CBF5054}" destId="{122C9374-64F0-4CF2-8BE5-F733CE376D14}" srcOrd="0" destOrd="0" presId="urn:microsoft.com/office/officeart/2008/layout/LinedList"/>
    <dgm:cxn modelId="{25E3E6C7-68BF-451D-A9BC-13ED8D4EB32A}" srcId="{ADB04B7D-166B-47A2-A33D-E31DFD1C75CE}" destId="{CD058F7A-7074-4CA8-9D5D-D77F6FABF6C0}" srcOrd="7" destOrd="0" parTransId="{910A05E7-708C-4602-9986-BA68F4CF0CF9}" sibTransId="{D5A51119-57A4-4B4C-A3EE-240BA761B3DA}"/>
    <dgm:cxn modelId="{0E5384DE-A69D-476F-A7E2-444B2AF8AAE9}" srcId="{ADB04B7D-166B-47A2-A33D-E31DFD1C75CE}" destId="{C754EAB8-2668-4E9E-A4F3-1CEABC44EB4D}" srcOrd="6" destOrd="0" parTransId="{7E7E297F-D3B6-4499-98BC-6F1638B8703C}" sibTransId="{A9F9D367-014F-43C9-BF86-A0173D798B87}"/>
    <dgm:cxn modelId="{40F216DA-C0D4-41ED-844A-08C0FC85E63A}" type="presParOf" srcId="{06E53857-AF44-4B46-A7DA-08FA7891AA8C}" destId="{E516F070-37F9-4B6D-83AA-2B64E2FEC056}" srcOrd="0" destOrd="0" presId="urn:microsoft.com/office/officeart/2008/layout/LinedList"/>
    <dgm:cxn modelId="{1B52C0D3-CEBF-4B84-84F9-2951937DD11B}" type="presParOf" srcId="{06E53857-AF44-4B46-A7DA-08FA7891AA8C}" destId="{C880B3C9-F0E6-44E1-A34B-A5F963A8EB16}" srcOrd="1" destOrd="0" presId="urn:microsoft.com/office/officeart/2008/layout/LinedList"/>
    <dgm:cxn modelId="{C3443711-3AA7-432F-AE6D-27B7A039837B}" type="presParOf" srcId="{C880B3C9-F0E6-44E1-A34B-A5F963A8EB16}" destId="{F04F5DF8-BE7D-4A7E-9178-9DCC3486A682}" srcOrd="0" destOrd="0" presId="urn:microsoft.com/office/officeart/2008/layout/LinedList"/>
    <dgm:cxn modelId="{2D4DF622-4D17-4E21-829B-0CDB2B973F63}" type="presParOf" srcId="{C880B3C9-F0E6-44E1-A34B-A5F963A8EB16}" destId="{73A0A498-9BDC-4D14-BED2-FE46718513FA}" srcOrd="1" destOrd="0" presId="urn:microsoft.com/office/officeart/2008/layout/LinedList"/>
    <dgm:cxn modelId="{697722D2-8D00-45C0-A777-06F1F13EAB71}" type="presParOf" srcId="{06E53857-AF44-4B46-A7DA-08FA7891AA8C}" destId="{858B953D-9025-40F9-B2F4-F102AD461A84}" srcOrd="2" destOrd="0" presId="urn:microsoft.com/office/officeart/2008/layout/LinedList"/>
    <dgm:cxn modelId="{223A008B-E73E-422E-9EFA-9462D6F90488}" type="presParOf" srcId="{06E53857-AF44-4B46-A7DA-08FA7891AA8C}" destId="{D7A37053-1488-46D1-9E06-38CDDBE13EF3}" srcOrd="3" destOrd="0" presId="urn:microsoft.com/office/officeart/2008/layout/LinedList"/>
    <dgm:cxn modelId="{F4E60687-9EB6-4594-96F5-54B12FDEFCED}" type="presParOf" srcId="{D7A37053-1488-46D1-9E06-38CDDBE13EF3}" destId="{0DFE7C0E-12D8-471A-8B1A-01D88C3FEC17}" srcOrd="0" destOrd="0" presId="urn:microsoft.com/office/officeart/2008/layout/LinedList"/>
    <dgm:cxn modelId="{7AF3684F-A824-49E7-9BAD-FF37C508B07C}" type="presParOf" srcId="{D7A37053-1488-46D1-9E06-38CDDBE13EF3}" destId="{B284953D-213B-458D-AFCE-22D8B1375611}" srcOrd="1" destOrd="0" presId="urn:microsoft.com/office/officeart/2008/layout/LinedList"/>
    <dgm:cxn modelId="{E0F103DB-9D98-46DB-9919-F88655A6005C}" type="presParOf" srcId="{06E53857-AF44-4B46-A7DA-08FA7891AA8C}" destId="{54159ECE-5ED2-43EE-BA2F-0EAF48B92DD7}" srcOrd="4" destOrd="0" presId="urn:microsoft.com/office/officeart/2008/layout/LinedList"/>
    <dgm:cxn modelId="{0E5B0BF7-CE5D-4073-930D-70452AA263BA}" type="presParOf" srcId="{06E53857-AF44-4B46-A7DA-08FA7891AA8C}" destId="{F57D7DD0-1CCE-4859-9B0B-F9A329A81E5E}" srcOrd="5" destOrd="0" presId="urn:microsoft.com/office/officeart/2008/layout/LinedList"/>
    <dgm:cxn modelId="{BEB03A6B-1087-4D19-8C8D-5B63AB457E77}" type="presParOf" srcId="{F57D7DD0-1CCE-4859-9B0B-F9A329A81E5E}" destId="{9F2E109D-D8FD-487C-82B1-F940A9B52107}" srcOrd="0" destOrd="0" presId="urn:microsoft.com/office/officeart/2008/layout/LinedList"/>
    <dgm:cxn modelId="{D6D9DE14-464A-4D73-B59B-6248425E4190}" type="presParOf" srcId="{F57D7DD0-1CCE-4859-9B0B-F9A329A81E5E}" destId="{D012271C-57A2-4BDC-8FA9-C9E4DB308DAD}" srcOrd="1" destOrd="0" presId="urn:microsoft.com/office/officeart/2008/layout/LinedList"/>
    <dgm:cxn modelId="{CC2B98E3-925A-4DDF-972A-97F8CBFEDB27}" type="presParOf" srcId="{06E53857-AF44-4B46-A7DA-08FA7891AA8C}" destId="{53F890EC-5102-4416-9122-F5718BECBB29}" srcOrd="6" destOrd="0" presId="urn:microsoft.com/office/officeart/2008/layout/LinedList"/>
    <dgm:cxn modelId="{7F452EB3-6D30-472B-A13F-60C3C2706440}" type="presParOf" srcId="{06E53857-AF44-4B46-A7DA-08FA7891AA8C}" destId="{550FD910-FE66-4925-A126-05F2FA9E1519}" srcOrd="7" destOrd="0" presId="urn:microsoft.com/office/officeart/2008/layout/LinedList"/>
    <dgm:cxn modelId="{16E88798-E3F2-442B-8225-632B1239B45D}" type="presParOf" srcId="{550FD910-FE66-4925-A126-05F2FA9E1519}" destId="{67736176-938B-4D70-A80D-CB22250495D9}" srcOrd="0" destOrd="0" presId="urn:microsoft.com/office/officeart/2008/layout/LinedList"/>
    <dgm:cxn modelId="{1B9DFB5C-9767-42AF-AFC9-13637A01EBAC}" type="presParOf" srcId="{550FD910-FE66-4925-A126-05F2FA9E1519}" destId="{2E60D7A6-8C92-4093-8545-A348E23DC1D2}" srcOrd="1" destOrd="0" presId="urn:microsoft.com/office/officeart/2008/layout/LinedList"/>
    <dgm:cxn modelId="{4DB67031-B793-42D1-9336-1F0CF08AEE3D}" type="presParOf" srcId="{06E53857-AF44-4B46-A7DA-08FA7891AA8C}" destId="{F10D195C-6C25-4092-B6CF-E1092F5E6CDC}" srcOrd="8" destOrd="0" presId="urn:microsoft.com/office/officeart/2008/layout/LinedList"/>
    <dgm:cxn modelId="{7E35CCFD-E6F2-413A-AC69-1F5FEBE20B7B}" type="presParOf" srcId="{06E53857-AF44-4B46-A7DA-08FA7891AA8C}" destId="{704D8F25-DF01-4BE6-93BA-348007B0800C}" srcOrd="9" destOrd="0" presId="urn:microsoft.com/office/officeart/2008/layout/LinedList"/>
    <dgm:cxn modelId="{D3347C05-6928-4233-82EB-07A1F942E2D6}" type="presParOf" srcId="{704D8F25-DF01-4BE6-93BA-348007B0800C}" destId="{BFBE2784-2EC5-44CE-B240-CD5BCFA5D7BB}" srcOrd="0" destOrd="0" presId="urn:microsoft.com/office/officeart/2008/layout/LinedList"/>
    <dgm:cxn modelId="{1F953726-C1B0-4A30-B196-7EE050C4A89F}" type="presParOf" srcId="{704D8F25-DF01-4BE6-93BA-348007B0800C}" destId="{EDA5DFC9-3627-4955-9898-D95AB3351112}" srcOrd="1" destOrd="0" presId="urn:microsoft.com/office/officeart/2008/layout/LinedList"/>
    <dgm:cxn modelId="{443DE817-E9F9-4B44-BC94-5ED9311BFF99}" type="presParOf" srcId="{06E53857-AF44-4B46-A7DA-08FA7891AA8C}" destId="{AD6FAAAB-7387-422F-953D-1AF907EC90EB}" srcOrd="10" destOrd="0" presId="urn:microsoft.com/office/officeart/2008/layout/LinedList"/>
    <dgm:cxn modelId="{B0BA9FF2-8D88-4FAD-B717-90418A98398A}" type="presParOf" srcId="{06E53857-AF44-4B46-A7DA-08FA7891AA8C}" destId="{D4298734-7A41-44C0-9C0F-08FF9B2806F0}" srcOrd="11" destOrd="0" presId="urn:microsoft.com/office/officeart/2008/layout/LinedList"/>
    <dgm:cxn modelId="{F71119E8-FC2F-4A6A-93DE-781002D7BFF9}" type="presParOf" srcId="{D4298734-7A41-44C0-9C0F-08FF9B2806F0}" destId="{122C9374-64F0-4CF2-8BE5-F733CE376D14}" srcOrd="0" destOrd="0" presId="urn:microsoft.com/office/officeart/2008/layout/LinedList"/>
    <dgm:cxn modelId="{5FA2A75C-9464-4184-B9F9-E6CB9683162C}" type="presParOf" srcId="{D4298734-7A41-44C0-9C0F-08FF9B2806F0}" destId="{273888A2-C875-4FF6-882F-807EBF8C6B4A}" srcOrd="1" destOrd="0" presId="urn:microsoft.com/office/officeart/2008/layout/LinedList"/>
    <dgm:cxn modelId="{B3BF8E22-2178-4EEF-B4E4-DE624CF7E1FA}" type="presParOf" srcId="{06E53857-AF44-4B46-A7DA-08FA7891AA8C}" destId="{6E4F7C34-1DCA-47BB-B6F5-DBEEDE22111F}" srcOrd="12" destOrd="0" presId="urn:microsoft.com/office/officeart/2008/layout/LinedList"/>
    <dgm:cxn modelId="{FE658CE2-E49A-4983-8895-0B1B32A2ADF6}" type="presParOf" srcId="{06E53857-AF44-4B46-A7DA-08FA7891AA8C}" destId="{1B164CCA-6909-4584-ACF8-7872E496F28C}" srcOrd="13" destOrd="0" presId="urn:microsoft.com/office/officeart/2008/layout/LinedList"/>
    <dgm:cxn modelId="{E70AE8FE-6F39-4F80-A56E-C461DC88E5DD}" type="presParOf" srcId="{1B164CCA-6909-4584-ACF8-7872E496F28C}" destId="{196B8AD4-B874-42DB-8CB7-C2F5C6367C87}" srcOrd="0" destOrd="0" presId="urn:microsoft.com/office/officeart/2008/layout/LinedList"/>
    <dgm:cxn modelId="{F9E4548A-9B9D-4414-B543-43F91661E0C7}" type="presParOf" srcId="{1B164CCA-6909-4584-ACF8-7872E496F28C}" destId="{11370581-D364-494F-B931-7B96987D2D46}" srcOrd="1" destOrd="0" presId="urn:microsoft.com/office/officeart/2008/layout/LinedList"/>
    <dgm:cxn modelId="{990941E9-8536-46CA-B433-ADD28EF5FBCF}" type="presParOf" srcId="{06E53857-AF44-4B46-A7DA-08FA7891AA8C}" destId="{75B60E0C-DCC7-4E18-A13B-A3A360DC4771}" srcOrd="14" destOrd="0" presId="urn:microsoft.com/office/officeart/2008/layout/LinedList"/>
    <dgm:cxn modelId="{A177E271-515D-4097-9424-AD5A05878B3D}" type="presParOf" srcId="{06E53857-AF44-4B46-A7DA-08FA7891AA8C}" destId="{4F763F61-E8F5-406E-9F94-933A2DFC4E80}" srcOrd="15" destOrd="0" presId="urn:microsoft.com/office/officeart/2008/layout/LinedList"/>
    <dgm:cxn modelId="{9896F9F9-1373-45E2-BF6B-84929018D2D0}" type="presParOf" srcId="{4F763F61-E8F5-406E-9F94-933A2DFC4E80}" destId="{09B2B363-2284-4E9F-A96B-48417731C257}" srcOrd="0" destOrd="0" presId="urn:microsoft.com/office/officeart/2008/layout/LinedList"/>
    <dgm:cxn modelId="{34EFCD53-D6A5-4F86-9FDD-42BA73CB3BD3}" type="presParOf" srcId="{4F763F61-E8F5-406E-9F94-933A2DFC4E80}" destId="{DC3E0C3A-7FD6-4076-927E-0C040ABB31C0}" srcOrd="1" destOrd="0" presId="urn:microsoft.com/office/officeart/2008/layout/LinedList"/>
    <dgm:cxn modelId="{04BA4072-6BD0-4DEA-97B5-E2C2D4D7DE3D}" type="presParOf" srcId="{06E53857-AF44-4B46-A7DA-08FA7891AA8C}" destId="{910B1C45-50B2-4D39-9581-A832764D867D}" srcOrd="16" destOrd="0" presId="urn:microsoft.com/office/officeart/2008/layout/LinedList"/>
    <dgm:cxn modelId="{2D66A627-92A2-47A4-A5F8-B1548FCAC330}" type="presParOf" srcId="{06E53857-AF44-4B46-A7DA-08FA7891AA8C}" destId="{2B660942-BF1A-4BF4-81DB-2B32F9367346}" srcOrd="17" destOrd="0" presId="urn:microsoft.com/office/officeart/2008/layout/LinedList"/>
    <dgm:cxn modelId="{707523F5-07FE-413A-9F9B-613464A64323}" type="presParOf" srcId="{2B660942-BF1A-4BF4-81DB-2B32F9367346}" destId="{39060599-2E34-4225-918E-1FE430CFADE0}" srcOrd="0" destOrd="0" presId="urn:microsoft.com/office/officeart/2008/layout/LinedList"/>
    <dgm:cxn modelId="{6D7E7F96-C378-4CAE-BAB0-DF6E831DC8CA}" type="presParOf" srcId="{2B660942-BF1A-4BF4-81DB-2B32F9367346}" destId="{0F0B958B-7A3D-4868-991C-21D468ADD84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6F070-37F9-4B6D-83AA-2B64E2FEC056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4F5DF8-BE7D-4A7E-9178-9DCC3486A682}">
      <dsp:nvSpPr>
        <dsp:cNvPr id="0" name=""/>
        <dsp:cNvSpPr/>
      </dsp:nvSpPr>
      <dsp:spPr>
        <a:xfrm>
          <a:off x="0" y="623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u="sng" kern="1200"/>
            <a:t>Target Audience: </a:t>
          </a:r>
          <a:r>
            <a:rPr lang="en-US" sz="1700" kern="1200"/>
            <a:t>Persons 35+</a:t>
          </a:r>
        </a:p>
      </dsp:txBody>
      <dsp:txXfrm>
        <a:off x="0" y="623"/>
        <a:ext cx="6492875" cy="567128"/>
      </dsp:txXfrm>
    </dsp:sp>
    <dsp:sp modelId="{858B953D-9025-40F9-B2F4-F102AD461A84}">
      <dsp:nvSpPr>
        <dsp:cNvPr id="0" name=""/>
        <dsp:cNvSpPr/>
      </dsp:nvSpPr>
      <dsp:spPr>
        <a:xfrm>
          <a:off x="0" y="567751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FE7C0E-12D8-471A-8B1A-01D88C3FEC17}">
      <dsp:nvSpPr>
        <dsp:cNvPr id="0" name=""/>
        <dsp:cNvSpPr/>
      </dsp:nvSpPr>
      <dsp:spPr>
        <a:xfrm>
          <a:off x="0" y="567751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u="sng" kern="1200"/>
            <a:t>Format: </a:t>
          </a:r>
          <a:r>
            <a:rPr lang="en-US" sz="1700" kern="1200"/>
            <a:t>News Talk</a:t>
          </a:r>
        </a:p>
      </dsp:txBody>
      <dsp:txXfrm>
        <a:off x="0" y="567751"/>
        <a:ext cx="6492875" cy="567128"/>
      </dsp:txXfrm>
    </dsp:sp>
    <dsp:sp modelId="{54159ECE-5ED2-43EE-BA2F-0EAF48B92DD7}">
      <dsp:nvSpPr>
        <dsp:cNvPr id="0" name=""/>
        <dsp:cNvSpPr/>
      </dsp:nvSpPr>
      <dsp:spPr>
        <a:xfrm>
          <a:off x="0" y="1134879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2E109D-D8FD-487C-82B1-F940A9B52107}">
      <dsp:nvSpPr>
        <dsp:cNvPr id="0" name=""/>
        <dsp:cNvSpPr/>
      </dsp:nvSpPr>
      <dsp:spPr>
        <a:xfrm>
          <a:off x="0" y="1134879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Specializes in reaching affluent consumers with discretionary income </a:t>
          </a:r>
        </a:p>
      </dsp:txBody>
      <dsp:txXfrm>
        <a:off x="0" y="1134879"/>
        <a:ext cx="6492875" cy="567128"/>
      </dsp:txXfrm>
    </dsp:sp>
    <dsp:sp modelId="{53F890EC-5102-4416-9122-F5718BECBB29}">
      <dsp:nvSpPr>
        <dsp:cNvPr id="0" name=""/>
        <dsp:cNvSpPr/>
      </dsp:nvSpPr>
      <dsp:spPr>
        <a:xfrm>
          <a:off x="0" y="1702007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736176-938B-4D70-A80D-CB22250495D9}">
      <dsp:nvSpPr>
        <dsp:cNvPr id="0" name=""/>
        <dsp:cNvSpPr/>
      </dsp:nvSpPr>
      <dsp:spPr>
        <a:xfrm>
          <a:off x="0" y="1702007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WMKT Listeners Are: </a:t>
          </a:r>
          <a:endParaRPr lang="en-US" sz="1700" kern="1200"/>
        </a:p>
      </dsp:txBody>
      <dsp:txXfrm>
        <a:off x="0" y="1702007"/>
        <a:ext cx="6492875" cy="567128"/>
      </dsp:txXfrm>
    </dsp:sp>
    <dsp:sp modelId="{F10D195C-6C25-4092-B6CF-E1092F5E6CDC}">
      <dsp:nvSpPr>
        <dsp:cNvPr id="0" name=""/>
        <dsp:cNvSpPr/>
      </dsp:nvSpPr>
      <dsp:spPr>
        <a:xfrm>
          <a:off x="0" y="2269135"/>
          <a:ext cx="649287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E2784-2EC5-44CE-B240-CD5BCFA5D7BB}">
      <dsp:nvSpPr>
        <dsp:cNvPr id="0" name=""/>
        <dsp:cNvSpPr/>
      </dsp:nvSpPr>
      <dsp:spPr>
        <a:xfrm>
          <a:off x="0" y="2269135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130% more likely (than the avg person) to own $150K+ in stocks</a:t>
          </a:r>
        </a:p>
      </dsp:txBody>
      <dsp:txXfrm>
        <a:off x="0" y="2269135"/>
        <a:ext cx="6492875" cy="567128"/>
      </dsp:txXfrm>
    </dsp:sp>
    <dsp:sp modelId="{AD6FAAAB-7387-422F-953D-1AF907EC90EB}">
      <dsp:nvSpPr>
        <dsp:cNvPr id="0" name=""/>
        <dsp:cNvSpPr/>
      </dsp:nvSpPr>
      <dsp:spPr>
        <a:xfrm>
          <a:off x="0" y="2836264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2C9374-64F0-4CF2-8BE5-F733CE376D14}">
      <dsp:nvSpPr>
        <dsp:cNvPr id="0" name=""/>
        <dsp:cNvSpPr/>
      </dsp:nvSpPr>
      <dsp:spPr>
        <a:xfrm>
          <a:off x="0" y="2836264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112% more likely to have recently bought insurance</a:t>
          </a:r>
        </a:p>
      </dsp:txBody>
      <dsp:txXfrm>
        <a:off x="0" y="2836264"/>
        <a:ext cx="6492875" cy="567128"/>
      </dsp:txXfrm>
    </dsp:sp>
    <dsp:sp modelId="{6E4F7C34-1DCA-47BB-B6F5-DBEEDE22111F}">
      <dsp:nvSpPr>
        <dsp:cNvPr id="0" name=""/>
        <dsp:cNvSpPr/>
      </dsp:nvSpPr>
      <dsp:spPr>
        <a:xfrm>
          <a:off x="0" y="3403392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B8AD4-B874-42DB-8CB7-C2F5C6367C87}">
      <dsp:nvSpPr>
        <dsp:cNvPr id="0" name=""/>
        <dsp:cNvSpPr/>
      </dsp:nvSpPr>
      <dsp:spPr>
        <a:xfrm>
          <a:off x="0" y="3403392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112% more likely to seek financial advice </a:t>
          </a:r>
        </a:p>
      </dsp:txBody>
      <dsp:txXfrm>
        <a:off x="0" y="3403392"/>
        <a:ext cx="6492875" cy="567128"/>
      </dsp:txXfrm>
    </dsp:sp>
    <dsp:sp modelId="{75B60E0C-DCC7-4E18-A13B-A3A360DC4771}">
      <dsp:nvSpPr>
        <dsp:cNvPr id="0" name=""/>
        <dsp:cNvSpPr/>
      </dsp:nvSpPr>
      <dsp:spPr>
        <a:xfrm>
          <a:off x="0" y="3970520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2B363-2284-4E9F-A96B-48417731C257}">
      <dsp:nvSpPr>
        <dsp:cNvPr id="0" name=""/>
        <dsp:cNvSpPr/>
      </dsp:nvSpPr>
      <dsp:spPr>
        <a:xfrm>
          <a:off x="0" y="3970520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108% more likely to have spent $300+ at restaurants past 6 mos</a:t>
          </a:r>
        </a:p>
      </dsp:txBody>
      <dsp:txXfrm>
        <a:off x="0" y="3970520"/>
        <a:ext cx="6492875" cy="567128"/>
      </dsp:txXfrm>
    </dsp:sp>
    <dsp:sp modelId="{910B1C45-50B2-4D39-9581-A832764D867D}">
      <dsp:nvSpPr>
        <dsp:cNvPr id="0" name=""/>
        <dsp:cNvSpPr/>
      </dsp:nvSpPr>
      <dsp:spPr>
        <a:xfrm>
          <a:off x="0" y="4537648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060599-2E34-4225-918E-1FE430CFADE0}">
      <dsp:nvSpPr>
        <dsp:cNvPr id="0" name=""/>
        <dsp:cNvSpPr/>
      </dsp:nvSpPr>
      <dsp:spPr>
        <a:xfrm>
          <a:off x="0" y="4537648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96% more likely to have used a home decorator </a:t>
          </a:r>
        </a:p>
      </dsp:txBody>
      <dsp:txXfrm>
        <a:off x="0" y="4537648"/>
        <a:ext cx="6492875" cy="567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F714-51E6-4E46-A724-4BAD8CC97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949476-20B5-430F-BD34-7BDE754AD6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9DC84-6994-40B9-8E7D-3285742EC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DCC0-5755-4BE6-BD90-C8C5DE60BDAE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564B0-06F4-4745-BE8F-01D7A1C63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CA7F7-F6E2-4102-891A-03CFDC0F6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321-26EC-43BF-8099-EC88CE44E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3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92DC-17A2-41A7-B0B2-5238AD788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C26C5-036C-4B7C-B5D5-1C7277C1E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505FD-21F1-4ADB-B5BF-956CEA6D8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DCC0-5755-4BE6-BD90-C8C5DE60BDAE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DFA6B-4636-4C3B-A1EE-4F7A834BB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87977-E6DA-45C9-84D0-4ED979C69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321-26EC-43BF-8099-EC88CE44E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3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169B5E-B362-4129-AE61-8C6F197644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22B734-ECE7-4A1E-A9AD-186E61839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489-FBF5-416D-A09A-98ECBC3AF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DCC0-5755-4BE6-BD90-C8C5DE60BDAE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E1090-A2B6-4B65-9617-2FA2711D9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90F28-649B-4677-B01A-CB75503A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321-26EC-43BF-8099-EC88CE44E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2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0E12-CC1D-4A9A-BEE3-0994D5D4B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A290C-8196-49BA-BF67-4372BC35F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D05FA-6383-49F4-9C08-6EB6A6F8D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DCC0-5755-4BE6-BD90-C8C5DE60BDAE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EDE3A-8708-4B27-AC5D-54A2C6915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0FF64-5AEE-46CC-B57C-0C065A6D5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321-26EC-43BF-8099-EC88CE44E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7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78885-3037-454D-9440-EBC02C713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5C1E7-C815-4B4D-8982-8093A9CC6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84D06-5E8D-4D87-A2BB-4E081CE5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DCC0-5755-4BE6-BD90-C8C5DE60BDAE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82449-0076-4E82-90CA-DD87534A1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BAFF0-E039-4E21-B6B5-FC45343DB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321-26EC-43BF-8099-EC88CE44E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7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D765-A020-4279-A906-07347395E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17371-90E9-4756-9409-3995848F32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1741CE-0C40-4049-B94D-56B4D8EF6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E94955-7314-4D54-9BB1-6C9A6055A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DCC0-5755-4BE6-BD90-C8C5DE60BDAE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DA36AF-9035-4FA3-B2C2-C2891313A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084E1-8E71-4931-8FE8-360122325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321-26EC-43BF-8099-EC88CE44E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4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CCE4C-A2DB-4A56-979F-DF31A7330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83538-3AA9-483A-A701-E743A0ACD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3F4BE3-DEE5-407B-A950-8B00033B4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11EAB7-D270-4037-A601-86C2DA70DE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8BA259-76C3-47DE-A540-E940F9080D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C4F638-C7CE-418D-AA05-317F61B1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DCC0-5755-4BE6-BD90-C8C5DE60BDAE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A196CE-BF59-4E1A-AA6A-D62262CC5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4965B7-E28C-4A30-9A59-28AE7CB8B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321-26EC-43BF-8099-EC88CE44E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9BDEF-9E1C-4FFE-900F-4AB1DD7FE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2E287B-FDFB-4922-9344-154F496A0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DCC0-5755-4BE6-BD90-C8C5DE60BDAE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DAE264-6979-4433-9A3F-1F06A4875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75D30A-281C-4845-BDC1-727AA98C5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321-26EC-43BF-8099-EC88CE44E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8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78F287-4311-47A8-8545-E9563EAFA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DCC0-5755-4BE6-BD90-C8C5DE60BDAE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4574A-5C5F-4D61-A5A1-AC2A1E3E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BE4D5-18F0-443E-8871-AFEDA3292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321-26EC-43BF-8099-EC88CE44E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5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38C66-DE6A-4DC2-B3F7-A954E3C64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B5440-4807-4DF0-840C-D542DB00F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A0F172-AE54-4312-AD41-D6188082E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653A7-BBB0-4032-8F62-F064F3E85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DCC0-5755-4BE6-BD90-C8C5DE60BDAE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B8EA8-2526-4B1C-9F94-402205110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0563A-B8E8-40DF-9835-8BA85D177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321-26EC-43BF-8099-EC88CE44E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2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758B5-B0E6-45E8-827E-3A631724F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6243F7-CB3A-4C5B-A29A-0250A8F917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E663BA-9FD8-4062-87E4-699E285B8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6489E-8472-4B89-B3C6-D72FCC006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DCC0-5755-4BE6-BD90-C8C5DE60BDAE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7B8F1-4876-4A64-8CCC-6D776CF2E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77276-B233-4754-9773-17A82CB6A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321-26EC-43BF-8099-EC88CE44E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5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7741A6-5F4C-4D10-89E4-E6AD109AF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DFA73-7384-44DD-93F3-0207CFE3B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B88F9-CD4C-445A-AA03-CB4CC6ECD5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5DCC0-5755-4BE6-BD90-C8C5DE60BDAE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53845-DB65-46D2-A363-94E15F105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CB9AD-E5A1-499B-AA31-CD3FD2275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98321-26EC-43BF-8099-EC88CE44E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43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BD7CC6-2F7F-4587-8E92-D041AB2CE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7ED1F4-19EF-4BC2-A6EA-DF1525142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1CD8CAA-4614-4393-ADD7-7FDFD8ABD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482489"/>
            <a:ext cx="304800" cy="429768"/>
            <a:chOff x="215328" y="-46937"/>
            <a:chExt cx="304800" cy="2773841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9F5BF84-4D12-40EB-B3CA-72B55341A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CF91815-2B4A-44C8-BAC2-6732AD11A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23960DB-F7E9-40C5-BDC7-9700C71B18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95623C8-E3C3-425E-B186-ADFF5B670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D5DF76A-19E3-457C-83F9-FE87207620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E32C45A-6D78-4A8D-981A-2E774DB4B5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DA3972F-7351-40A8-AC1F-31DA2C479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BE38F567-7644-4224-AC9B-3F39D9F6AC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1AAD594-364F-4B2F-90EE-F1D1A813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10FD3BD-CFEB-4E65-8692-854F0C5EE7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49C29A9-5AE1-4D9A-AD70-3B6B158FE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:a16="http://schemas.microsoft.com/office/drawing/2014/main" id="{7D5E66B1-3D68-4F44-B6F4-EF315BF76C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7" b="3"/>
          <a:stretch/>
        </p:blipFill>
        <p:spPr>
          <a:xfrm>
            <a:off x="631359" y="332548"/>
            <a:ext cx="5230679" cy="349250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A3919D60-F174-4FEB-9E9D-5AF6BD659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8EF7474-F1F7-47A7-AF33-E38A86EBF6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B14C3B3-01E7-4DD2-80BC-D6605BDB3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9E2ED25-9BE8-462A-BE54-D3E506DBA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3E48329-07A0-4DBB-9D0C-0614AE372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ED609B4-86D5-44D5-8511-42AE9B129B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912E1BF-76C2-49D5-A5AC-1CE20255C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4E6722B-B0C0-4A43-91F6-6E2D6E2D7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8EAB6DA-9741-4668-8E47-957CD515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36EC6AA-9E44-4DD2-B718-EE04111414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38DE653-B3C7-49E5-A3B0-6C00B26083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90AE89EB-4F51-4181-9475-7E1048FB3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78285A0-9022-40FD-B520-91444BA16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E2EED1A-F137-41BB-A555-7CDFF9C334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3E1EC980-DEDC-41BF-995C-1D471C90E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A2F9486-DC13-4EDD-82CE-7FFC6F484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46A2475-19E5-46B8-B7FE-C2CF42971F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2241294A-2F8F-4525-A6A1-5749ABA5D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1523" y="4048930"/>
            <a:ext cx="5310089" cy="2076533"/>
          </a:xfrm>
          <a:noFill/>
        </p:spPr>
        <p:txBody>
          <a:bodyPr anchor="t">
            <a:normAutofit/>
          </a:bodyPr>
          <a:lstStyle/>
          <a:p>
            <a:pPr algn="l"/>
            <a:r>
              <a:rPr lang="en-US" sz="3200" b="1" i="1" dirty="0">
                <a:solidFill>
                  <a:schemeClr val="bg1"/>
                </a:solidFill>
              </a:rPr>
              <a:t>TRIPLE TALK </a:t>
            </a:r>
            <a:r>
              <a:rPr lang="en-US" sz="4000" b="1" i="1" dirty="0">
                <a:solidFill>
                  <a:schemeClr val="bg1"/>
                </a:solidFill>
              </a:rPr>
              <a:t>WMKT </a:t>
            </a:r>
          </a:p>
          <a:p>
            <a:pPr algn="l"/>
            <a:endParaRPr lang="en-US" b="1" i="1" dirty="0">
              <a:solidFill>
                <a:schemeClr val="bg1"/>
              </a:solidFill>
            </a:endParaRPr>
          </a:p>
          <a:p>
            <a:pPr algn="l"/>
            <a:r>
              <a:rPr lang="en-US" b="1" i="1" dirty="0">
                <a:solidFill>
                  <a:schemeClr val="bg1"/>
                </a:solidFill>
              </a:rPr>
              <a:t>The best News Talk lineup</a:t>
            </a:r>
          </a:p>
          <a:p>
            <a:pPr algn="l"/>
            <a:r>
              <a:rPr lang="en-US" b="1" i="1" dirty="0">
                <a:solidFill>
                  <a:schemeClr val="bg1"/>
                </a:solidFill>
              </a:rPr>
              <a:t>in the North! </a:t>
            </a:r>
          </a:p>
        </p:txBody>
      </p:sp>
    </p:spTree>
    <p:extLst>
      <p:ext uri="{BB962C8B-B14F-4D97-AF65-F5344CB8AC3E}">
        <p14:creationId xmlns:p14="http://schemas.microsoft.com/office/powerpoint/2010/main" val="1186354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64118-B6AE-4FBA-A1B0-931158857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6" y="4571216"/>
            <a:ext cx="10906008" cy="11154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/>
              <a:t>3 Signals for 3X the coverage </a:t>
            </a:r>
          </a:p>
        </p:txBody>
      </p:sp>
      <p:pic>
        <p:nvPicPr>
          <p:cNvPr id="13" name="Picture 12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0DEAEF97-64C6-421A-8051-8E3740B9D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46" y="1565783"/>
            <a:ext cx="2685705" cy="2685705"/>
          </a:xfrm>
          <a:prstGeom prst="rect">
            <a:avLst/>
          </a:prstGeom>
        </p:spPr>
      </p:pic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A0EA23E3-1602-44ED-8F9E-A551D57D69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518" y="1565783"/>
            <a:ext cx="2685705" cy="2685705"/>
          </a:xfrm>
          <a:prstGeom prst="rect">
            <a:avLst/>
          </a:prstGeom>
        </p:spPr>
      </p:pic>
      <p:pic>
        <p:nvPicPr>
          <p:cNvPr id="8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id="{8C8DFA40-62E3-44C1-9B48-AAE86EE58F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0" y="1613694"/>
            <a:ext cx="2637795" cy="2637795"/>
          </a:xfrm>
          <a:prstGeom prst="rect">
            <a:avLst/>
          </a:prstGeom>
        </p:spPr>
      </p:pic>
      <p:pic>
        <p:nvPicPr>
          <p:cNvPr id="11" name="Picture 10" descr="A picture containing food&#10;&#10;Description automatically generated">
            <a:extLst>
              <a:ext uri="{FF2B5EF4-FFF2-40B4-BE49-F238E27FC236}">
                <a16:creationId xmlns:a16="http://schemas.microsoft.com/office/drawing/2014/main" id="{895EC4C6-9AB6-4A0E-BA86-CA0C9FB189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662" y="2461019"/>
            <a:ext cx="2685706" cy="179047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733B210-462D-42A4-BA20-36743BB5E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5778706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FA0131E-F0E6-4A50-B48D-3252305DCA2E}"/>
              </a:ext>
            </a:extLst>
          </p:cNvPr>
          <p:cNvSpPr txBox="1"/>
          <p:nvPr/>
        </p:nvSpPr>
        <p:spPr>
          <a:xfrm>
            <a:off x="3328518" y="3982918"/>
            <a:ext cx="2685705" cy="268570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300" b="1">
                <a:solidFill>
                  <a:srgbClr val="FFFFFF"/>
                </a:solidFill>
              </a:rPr>
              <a:t>1270 AM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C4FF50-C3CC-4CD4-9E8A-04EB0B4F56FE}"/>
              </a:ext>
            </a:extLst>
          </p:cNvPr>
          <p:cNvSpPr txBox="1"/>
          <p:nvPr/>
        </p:nvSpPr>
        <p:spPr>
          <a:xfrm>
            <a:off x="6223000" y="3987710"/>
            <a:ext cx="2637795" cy="263779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300" b="1">
                <a:solidFill>
                  <a:srgbClr val="FFFFFF"/>
                </a:solidFill>
              </a:rPr>
              <a:t>102.3 FM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C75411-FF7B-4C32-9824-5F710C4F7B92}"/>
              </a:ext>
            </a:extLst>
          </p:cNvPr>
          <p:cNvSpPr txBox="1"/>
          <p:nvPr/>
        </p:nvSpPr>
        <p:spPr>
          <a:xfrm>
            <a:off x="481946" y="3982918"/>
            <a:ext cx="2685705" cy="268570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300" b="1">
                <a:solidFill>
                  <a:srgbClr val="FFFFFF"/>
                </a:solidFill>
              </a:rPr>
              <a:t>103.3 FM</a:t>
            </a:r>
          </a:p>
        </p:txBody>
      </p:sp>
    </p:spTree>
    <p:extLst>
      <p:ext uri="{BB962C8B-B14F-4D97-AF65-F5344CB8AC3E}">
        <p14:creationId xmlns:p14="http://schemas.microsoft.com/office/powerpoint/2010/main" val="1141023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FE9A-9ED2-496B-A7E2-1FC0D863E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522" y="-2416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WMKT Lineup </a:t>
            </a:r>
          </a:p>
        </p:txBody>
      </p:sp>
      <p:pic>
        <p:nvPicPr>
          <p:cNvPr id="5" name="Picture 22" descr="MPS.png">
            <a:extLst>
              <a:ext uri="{FF2B5EF4-FFF2-40B4-BE49-F238E27FC236}">
                <a16:creationId xmlns:a16="http://schemas.microsoft.com/office/drawing/2014/main" id="{978CBBF0-ED1F-4BA7-A463-A62596EE50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318" y="984671"/>
            <a:ext cx="2350034" cy="204081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</p:pic>
      <p:pic>
        <p:nvPicPr>
          <p:cNvPr id="9" name="Picture 17" descr="http://www.kaperadio1550.com/upload/images/On%20Air/ToddSchnitt.jpg">
            <a:extLst>
              <a:ext uri="{FF2B5EF4-FFF2-40B4-BE49-F238E27FC236}">
                <a16:creationId xmlns:a16="http://schemas.microsoft.com/office/drawing/2014/main" id="{86B5A4DB-12B0-45E1-BD21-9B9B2D5687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782" y="3387665"/>
            <a:ext cx="1961557" cy="228418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</p:pic>
      <p:pic>
        <p:nvPicPr>
          <p:cNvPr id="11" name="Picture 21" descr="Joe Pags.jpeg">
            <a:extLst>
              <a:ext uri="{FF2B5EF4-FFF2-40B4-BE49-F238E27FC236}">
                <a16:creationId xmlns:a16="http://schemas.microsoft.com/office/drawing/2014/main" id="{4AC6CB11-CB81-4BE6-92D5-9CD5EB4C58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66" y="4372577"/>
            <a:ext cx="2264168" cy="226416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</p:pic>
      <p:pic>
        <p:nvPicPr>
          <p:cNvPr id="13" name="Picture 12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29B92215-11EE-4708-9EF2-FCC1067FF3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45" y="1301396"/>
            <a:ext cx="4574844" cy="250635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01AC58D-B6FC-49B9-87C5-78FA438915D8}"/>
              </a:ext>
            </a:extLst>
          </p:cNvPr>
          <p:cNvSpPr txBox="1"/>
          <p:nvPr/>
        </p:nvSpPr>
        <p:spPr>
          <a:xfrm>
            <a:off x="3314171" y="1458883"/>
            <a:ext cx="175421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/>
              <a:t>Glenn Beck</a:t>
            </a:r>
          </a:p>
          <a:p>
            <a:r>
              <a:rPr lang="en-US" sz="2500" b="1" dirty="0"/>
              <a:t>Noon-3pm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470A55-B750-48C0-8464-667B5F623B5C}"/>
              </a:ext>
            </a:extLst>
          </p:cNvPr>
          <p:cNvSpPr txBox="1"/>
          <p:nvPr/>
        </p:nvSpPr>
        <p:spPr>
          <a:xfrm>
            <a:off x="7027765" y="1681914"/>
            <a:ext cx="2350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Michael Patrick </a:t>
            </a:r>
            <a:r>
              <a:rPr lang="en-US" b="1" dirty="0" err="1"/>
              <a:t>Shiels</a:t>
            </a:r>
            <a:endParaRPr lang="en-US" b="1" dirty="0"/>
          </a:p>
          <a:p>
            <a:r>
              <a:rPr lang="en-US" b="1" dirty="0"/>
              <a:t>6-9am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B71CF8-F6CE-459C-B0D7-83506756D259}"/>
              </a:ext>
            </a:extLst>
          </p:cNvPr>
          <p:cNvSpPr txBox="1"/>
          <p:nvPr/>
        </p:nvSpPr>
        <p:spPr>
          <a:xfrm>
            <a:off x="2907563" y="6093160"/>
            <a:ext cx="2783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Joe </a:t>
            </a:r>
            <a:r>
              <a:rPr lang="en-US" sz="2000" b="1" dirty="0" err="1"/>
              <a:t>Pags</a:t>
            </a:r>
            <a:r>
              <a:rPr lang="en-US" sz="2000" b="1" dirty="0"/>
              <a:t>, 6-9pm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B852F4-A712-4B5A-8919-CAA61D8C1887}"/>
              </a:ext>
            </a:extLst>
          </p:cNvPr>
          <p:cNvSpPr txBox="1"/>
          <p:nvPr/>
        </p:nvSpPr>
        <p:spPr>
          <a:xfrm>
            <a:off x="10395167" y="4726571"/>
            <a:ext cx="179683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/>
              <a:t>…and more!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98071F-DE62-4C61-AF2B-E3AF538025BA}"/>
              </a:ext>
            </a:extLst>
          </p:cNvPr>
          <p:cNvSpPr txBox="1"/>
          <p:nvPr/>
        </p:nvSpPr>
        <p:spPr>
          <a:xfrm>
            <a:off x="8070956" y="5849356"/>
            <a:ext cx="242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Todd </a:t>
            </a:r>
            <a:r>
              <a:rPr lang="en-US" b="1" dirty="0" err="1"/>
              <a:t>Schnitt</a:t>
            </a:r>
            <a:r>
              <a:rPr lang="en-US" b="1" dirty="0"/>
              <a:t>, 3-6pm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5F175D-8B4F-4BD9-AC95-516AD1C9A69A}"/>
              </a:ext>
            </a:extLst>
          </p:cNvPr>
          <p:cNvSpPr txBox="1"/>
          <p:nvPr/>
        </p:nvSpPr>
        <p:spPr>
          <a:xfrm>
            <a:off x="5509768" y="3075057"/>
            <a:ext cx="1517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Hugh Hewitt</a:t>
            </a:r>
          </a:p>
          <a:p>
            <a:r>
              <a:rPr lang="en-US" sz="2000" b="1" dirty="0"/>
              <a:t>Noon-3pm </a:t>
            </a:r>
          </a:p>
        </p:txBody>
      </p:sp>
      <p:pic>
        <p:nvPicPr>
          <p:cNvPr id="7" name="Picture 23" descr="Hugh Hewitt.jpeg">
            <a:extLst>
              <a:ext uri="{FF2B5EF4-FFF2-40B4-BE49-F238E27FC236}">
                <a16:creationId xmlns:a16="http://schemas.microsoft.com/office/drawing/2014/main" id="{859F3447-5A83-4590-9376-B815925C08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586" y="3891335"/>
            <a:ext cx="1748792" cy="262458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532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3E3708A-04DE-46C8-9077-59D4B3174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The WMKT Audience</a:t>
            </a:r>
          </a:p>
        </p:txBody>
      </p:sp>
      <p:pic>
        <p:nvPicPr>
          <p:cNvPr id="7" name="Picture 6" descr="A picture containing food&#10;&#10;Description automatically generated">
            <a:extLst>
              <a:ext uri="{FF2B5EF4-FFF2-40B4-BE49-F238E27FC236}">
                <a16:creationId xmlns:a16="http://schemas.microsoft.com/office/drawing/2014/main" id="{C32506EC-481A-481D-8089-5738EBE6E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13" y="169342"/>
            <a:ext cx="1715214" cy="1143476"/>
          </a:xfrm>
          <a:prstGeom prst="rect">
            <a:avLst/>
          </a:prstGeom>
        </p:spPr>
      </p:pic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A5FBBD2E-BA2C-435E-A7F3-AC89316501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22073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68215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133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3 Signals for 3X the coverage </vt:lpstr>
      <vt:lpstr>The WMKT Lineup </vt:lpstr>
      <vt:lpstr>The WMKT Audience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Garber</dc:creator>
  <cp:lastModifiedBy>Peter Garber</cp:lastModifiedBy>
  <cp:revision>1</cp:revision>
  <dcterms:created xsi:type="dcterms:W3CDTF">2020-08-25T19:26:05Z</dcterms:created>
  <dcterms:modified xsi:type="dcterms:W3CDTF">2020-08-25T19:27:16Z</dcterms:modified>
</cp:coreProperties>
</file>